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7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43930d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25f0b9b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0d52ea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2#d4c4e63a9?vop=1&amp;pid=d0d52eaa1&amp;color=0,0,0&amp;mp=1&amp;vtp=1&amp;bt=1&amp;bbb=1&amp;hb=1"/>
          <p:cNvSpPr/>
          <p:nvPr/>
        </p:nvSpPr>
        <p:spPr>
          <a:xfrm>
            <a:off x="832104" y="1078992"/>
            <a:ext cx="10533888" cy="328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results.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eco-machine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sludge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digested,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greenhouse-like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facility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sewage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（污水）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1,600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Burlington.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eco-machine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Fuzhou,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southeast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“Ecological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does. “Life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inventor,”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says. “You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organisms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relationships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happening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self-repair.”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c62b9e52a?vop=1&amp;pid=d4c4e63a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dirty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What can we learn about John from the first two paragraphs? (                        )</a:t>
            </a:r>
            <a:endParaRPr lang="en-US" altLang="zh-CN" sz="1800" dirty="0"/>
          </a:p>
        </p:txBody>
      </p:sp>
      <p:sp>
        <p:nvSpPr>
          <p:cNvPr id="3" name="QC_5_AN.10_1#c62b9e52a.bracket?vop=1&amp;pid=d4c4e63a9&amp;color=0,0,0&amp;vpa=3&amp;vtp=1"/>
          <p:cNvSpPr/>
          <p:nvPr/>
        </p:nvSpPr>
        <p:spPr>
          <a:xfrm>
            <a:off x="74035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9_2#c62b9e52a.choices?vop=1&amp;pid=d4c4e63a9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traveling.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alone.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inquiring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doctor.</a:t>
            </a:r>
            <a:endParaRPr lang="en-US" altLang="zh-CN" sz="1800" dirty="0"/>
          </a:p>
        </p:txBody>
      </p:sp>
      <p:sp>
        <p:nvSpPr>
          <p:cNvPr id="5" name="QC_5_AS.11_1#c62b9e52a?vop=1&amp;pid=d4c4e63a9&amp;color=0,0,0&amp;vtp=1&amp;bbb=1&amp;hb=1"/>
          <p:cNvSpPr/>
          <p:nvPr/>
        </p:nvSpPr>
        <p:spPr>
          <a:xfrm>
            <a:off x="832104" y="2310765"/>
            <a:ext cx="10533888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通过文章第一段中的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Todd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woods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problems.”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和第二段中的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agriculture,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medicine,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fisheries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questions.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certain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bacteria?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cancer-causing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chemicals？”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细节信息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observing、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solved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、asking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questions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等可推知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约翰从小求知欲就很强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0ba8730c1?vop=1&amp;pid=d4c4e63a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dirty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Why did John put the sludge into the tanks?(                        )</a:t>
            </a:r>
            <a:endParaRPr lang="en-US" altLang="zh-CN" sz="1800" dirty="0"/>
          </a:p>
        </p:txBody>
      </p:sp>
      <p:sp>
        <p:nvSpPr>
          <p:cNvPr id="3" name="QC_5_AN.13_1#0ba8730c1.bracket?vop=1&amp;pid=d4c4e63a9&amp;color=0,0,0&amp;vpa=4&amp;vtp=1"/>
          <p:cNvSpPr/>
          <p:nvPr/>
        </p:nvSpPr>
        <p:spPr>
          <a:xfrm>
            <a:off x="57144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12_2#0ba8730c1.choices?vop=1&amp;pid=d4c4e63a9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ecosystem.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eco-machine.</a:t>
            </a:r>
            <a:endParaRPr lang="en-US" altLang="zh-CN" sz="1800" dirty="0"/>
          </a:p>
        </p:txBody>
      </p:sp>
      <p:sp>
        <p:nvSpPr>
          <p:cNvPr id="5" name="QC_5_AS.14_1#0ba8730c1?vop=1&amp;pid=d4c4e63a9&amp;color=0,0,0&amp;vtp=1&amp;bbb=1&amp;hb=1"/>
          <p:cNvSpPr/>
          <p:nvPr/>
        </p:nvSpPr>
        <p:spPr>
          <a:xfrm>
            <a:off x="832104" y="2310765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根据第三段中的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sludge.”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和第四段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results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eco-machine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sludge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digested,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water.”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细节信息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sludge、took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sludge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food、digested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可推知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约翰把污泥放进罐子里是为了测试生态机器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1cf3cfb83?vop=1&amp;pid=d4c4e63a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mentioning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Fuzhou?(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16_1#1cf3cfb83.bracket?vop=1&amp;pid=d4c4e63a9&amp;color=0,0,0&amp;vpa=5&amp;vtp=1"/>
          <p:cNvSpPr/>
          <p:nvPr/>
        </p:nvSpPr>
        <p:spPr>
          <a:xfrm>
            <a:off x="6416135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15_2#1cf3cfb83.choices?vop=1&amp;pid=d4c4e63a9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review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application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erase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doubts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invention.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687bf8f87?vop=1&amp;pid=d4c4e63a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18_1#687bf8f87.bracket?vop=1&amp;pid=d4c4e63a9&amp;color=0,0,0&amp;vpa=6&amp;vtp=1"/>
          <p:cNvSpPr/>
          <p:nvPr/>
        </p:nvSpPr>
        <p:spPr>
          <a:xfrm>
            <a:off x="4714335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17_2#687bf8f87.choices?vop=1&amp;pid=d4c4e63a9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itself.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Organisms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survive.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diverse.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creatures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groups.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a912b0356?htil=1&amp;pid=d0d52eaa1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832" y="1080000"/>
            <a:ext cx="1179576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a912b0356?htil=1&amp;pid=d0d52eaa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008" y="1125720"/>
            <a:ext cx="8897112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a912b0356?pid=d0d52eaa1&amp;color=0,0,0&amp;vtp=1&amp;bbb=1"/>
          <p:cNvSpPr/>
          <p:nvPr/>
        </p:nvSpPr>
        <p:spPr>
          <a:xfrm>
            <a:off x="832104" y="2356604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当约翰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托德还是孩子的时候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他喜欢探索他家周边的树林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观察大自然是怎么解决问题的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9ac4f8d2.fixed?pid=76540a73f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语篇攻略3</a:t>
            </a:r>
            <a:endParaRPr lang="en-US" altLang="zh-CN" sz="5400" dirty="0"/>
          </a:p>
        </p:txBody>
      </p:sp>
      <p:sp>
        <p:nvSpPr>
          <p:cNvPr id="3" name="C_2_BD#59ac4f8d2.fixed?pid=76540a73f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阅读理解之对症下药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：“三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板斧</a:t>
            </a: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”解推理判断题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0c3f5b50?pid=c43930d48&amp;color=0,0,0&amp;vtp=1&amp;bt=1&amp;bbb=1&amp;hb=1"/>
          <p:cNvSpPr/>
          <p:nvPr/>
        </p:nvSpPr>
        <p:spPr>
          <a:xfrm>
            <a:off x="832104" y="1078992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英语阅读理解中的推理判断题，旨在考查学生对文章深层含义的理解和逻辑推理判断能力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，相较于其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他题型而言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，难度较大。虽然此类题的解题线索并非直观地显示在原文中，但总是有迹可循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。接下来向同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学们介绍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“三板斧”解题法，帮助大家拿下推理判断题。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1c84ca4e?pid=b25f0b9b6&amp;color=0,0,0&amp;vtp=1&amp;bt=1&amp;bbb=1&amp;hb=1"/>
          <p:cNvSpPr/>
          <p:nvPr/>
        </p:nvSpPr>
        <p:spPr>
          <a:xfrm>
            <a:off x="832104" y="1080000"/>
            <a:ext cx="10533888" cy="412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一板斧：理解文章主旨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分析近几年高考真题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，每道阅读理解题目的设置，都离不开文章本身创设的情境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。推理判断题往往涉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及推测作者的意图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、态度或观点，而这与文章的主旨一脉相承。在做推理判断题之前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，首先要明确文章的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主旨大意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，即作者想要传达的核心内容。在此指导下，排除与主旨不符的干扰项，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选出正确答案。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二板斧：关注细节信息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推理判断题并非让人凭空猜测，而是要基于文章中的细节信息进行合理推断。仔细阅读题目涉及的段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落，找出与题目相关的细节，才能避免主观臆断。除了事实陈述外，同学们还需要特别注意以下两方面：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注意文中的人物的措辞、语气词等，这些往往体现人物的态度或观点，帮助判断作者的情感态度。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注意文中的衔接词，例如because、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therefore、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addition等词汇，此类词汇可以体现出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文中的因果、转折以及并列等逻辑关系，进而帮助我们把握作者的核心思想。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1c84ca4e?pid=b25f0b9b6&amp;color=0,0,0&amp;vtp=1&amp;bt=1&amp;bbb=1&amp;hb=1"/>
          <p:cNvSpPr/>
          <p:nvPr/>
        </p:nvSpPr>
        <p:spPr>
          <a:xfrm>
            <a:off x="832104" y="1080000"/>
            <a:ext cx="10533888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三板斧：警惕出题陷阱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俗话说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：“知己知彼，百战不殆。”学习并了解出题人在设置干扰选项时的一些常用手法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，进而在做题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过程中成功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“跳过”隐藏陷阱。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偷换概念：有些选项可能会偷换文章中的概念或细节，看似与文章相关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，实际上偏离了原本的主题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或方向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以偏概全：有些选项可能会根据文章中的部分信息进行过度概括，而忽略了其他细节。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无中生有：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有些选项可能会引入文章中从未提及的信息或观点。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以2023年全国乙卷的阅读理解B篇为例，来看看在推理判断题中如何应用“三板斧”解题法：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9f2b76d64?vop=1&amp;pid=b25f0b9b6&amp;color=0,0,0&amp;mp=1&amp;vtp=1&amp;bt=1&amp;bbb=1&amp;hb=1"/>
          <p:cNvSpPr/>
          <p:nvPr/>
        </p:nvSpPr>
        <p:spPr>
          <a:xfrm>
            <a:off x="832104" y="1078992"/>
            <a:ext cx="10533888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Devil's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Lake,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Wisconsin,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quartz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石英）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lake.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crazy-looking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scene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sunset.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position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enabled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sunset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background.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managed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until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sunset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route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（路线）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sunset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stressful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lights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cameras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prepared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managed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wisely.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c98915cab?vop=1&amp;pid=9f2b76d64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Devil's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Lake?(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3_1#c98915cab.bracket?vop=1&amp;pid=9f2b76d64&amp;color=0,0,0&amp;vpa=1&amp;vtp=1"/>
          <p:cNvSpPr/>
          <p:nvPr/>
        </p:nvSpPr>
        <p:spPr>
          <a:xfrm>
            <a:off x="829891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2_2#c98915cab.choices?vop=1&amp;pid=9f2b76d64&amp;color=0,0,0&amp;vtp=1&amp;bb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crazy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quartz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stressed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sunset.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shooting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expected.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equipment.</a:t>
            </a:r>
            <a:endParaRPr lang="en-US" altLang="zh-CN" sz="1800" dirty="0"/>
          </a:p>
        </p:txBody>
      </p:sp>
      <p:sp>
        <p:nvSpPr>
          <p:cNvPr id="5" name="QC_5_AS.4_1#c98915cab?vop=1&amp;pid=9f2b76d64&amp;color=0,0,0&amp;vtp=1&amp;bbb=1&amp;hb=1"/>
          <p:cNvSpPr/>
          <p:nvPr/>
        </p:nvSpPr>
        <p:spPr>
          <a:xfrm>
            <a:off x="832104" y="3141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我们可以利用“二板斧：关注细节信息”解题法，寻找与魔鬼湖之旅相关的细节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根据文章中的细节描述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route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sunset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entirely.”可推知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在与朋友的魔鬼湖之旅中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，到达拍摄地点的时间比预期的要晚。故选C项。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413016923?vop=1&amp;pid=9f2b76d64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Devil's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Lake?(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6_1#413016923.bracket?vop=1&amp;pid=9f2b76d64&amp;color=0,0,0&amp;vpa=2&amp;vtp=1"/>
          <p:cNvSpPr/>
          <p:nvPr/>
        </p:nvSpPr>
        <p:spPr>
          <a:xfrm>
            <a:off x="7216235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5_2#413016923.choices?vop=1&amp;pid=9f2b76d64&amp;color=0,0,0&amp;vtp=1&amp;bbb=1"/>
          <p:cNvSpPr/>
          <p:nvPr/>
        </p:nvSpPr>
        <p:spPr>
          <a:xfrm>
            <a:off x="832104" y="14859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538095" algn="l"/>
                <a:tab pos="5139690" algn="l"/>
                <a:tab pos="7982585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Amusing.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Satisfying.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Encouraging.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Comforting.</a:t>
            </a:r>
            <a:endParaRPr lang="en-US" altLang="zh-CN" sz="1800" dirty="0"/>
          </a:p>
        </p:txBody>
      </p:sp>
      <p:sp>
        <p:nvSpPr>
          <p:cNvPr id="5" name="QC_5_AS.7_1#413016923?vop=1&amp;pid=9f2b76d64&amp;color=0,0,0&amp;vtp=1&amp;bbb=1&amp;hb=1"/>
          <p:cNvSpPr/>
          <p:nvPr/>
        </p:nvSpPr>
        <p:spPr>
          <a:xfrm>
            <a:off x="832104" y="190627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我们可以利用“二板斧：关注细节信息”解题法，寻找体现作者情感态度的细节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根据文章中的细节描述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managed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wisely.”可推知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，作者认为自己在魔鬼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湖拍摄的照片是令人满意的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d4c4e63a9?vop=1&amp;pid=d0d52eaa1&amp;color=0,0,0&amp;vtp=1&amp;bt=1&amp;bbb=1&amp;hb=1"/>
          <p:cNvSpPr/>
          <p:nvPr/>
        </p:nvSpPr>
        <p:spPr>
          <a:xfrm>
            <a:off x="832104" y="1080000"/>
            <a:ext cx="10533888" cy="50514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全国新课标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Ⅰ2023]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Todd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woods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dirty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stream,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creatures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messes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agriculture,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medicine,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fisheries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questions.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certain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bacteria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（细菌）?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cancer-causing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chemicals?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combination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figured,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eco-machine.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himself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substances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sludge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（污泥）.First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constructed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fiberglass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tanks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ponds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streams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tanks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waited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ecosystem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sludge.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5886</Words>
  <Application>WPS 演示</Application>
  <PresentationFormat>宽屏</PresentationFormat>
  <Paragraphs>126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Calibri</vt:lpstr>
      <vt:lpstr>等线</vt:lpstr>
      <vt:lpstr>楷体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2025-11-03T11:07:00Z</dcterms:created>
  <dcterms:modified xsi:type="dcterms:W3CDTF">2025-11-05T07:22:59Z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70CB01E49EC34A6CA846E347000B22C3_12</vt:lpwstr>
  </property>
  <property fmtid="{D5CDD505-2E9C-101B-9397-08002B2CF9AE}" pid="3" name="KSOProductBuildVer">
    <vt:lpwstr>2052-12.1.0.22529</vt:lpwstr>
  </property>
</Properties>
</file>